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7" r:id="rId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CC"/>
    <a:srgbClr val="FFFF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6" autoAdjust="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2BF763FD-AA85-42CE-A816-E3F8074B8867}" type="datetimeFigureOut">
              <a:rPr lang="zh-TW" altLang="en-US" smtClean="0"/>
              <a:t>2020/10/1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8D4C6057-F562-468C-B045-137C42B20E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64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3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7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E3DE-8437-4C77-A255-402F39623FAC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CF99-D474-4437-8EDB-395C2A5D66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D0BB-8E3C-4441-BEF0-9EF4998E27BD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AD50-DF6C-407D-8038-83F36C474E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7A7E-1F8E-489F-B22F-F1A8A3BE4748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9488-82ED-4B19-B7BB-43F57B6FE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1CA3-EA57-4C67-B41B-4B192AA05483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50E5-A115-4F43-B731-43065C5CD7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AC87-A694-41A5-8273-6D82464B3AF8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0DCA-30C7-4499-A09E-0A0C6F3EE6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7402-F6BD-4B92-83FC-A430A3DDD5C3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5556-4F64-4A94-97A8-8FF8D7C107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FBE4-7606-463D-88FA-088CCC1F6AFA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DBBB-2524-4DEF-833F-E5CE4B9A2D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139A-88D5-4E7B-B0C1-15B5C4CD7F5B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3EA-9F40-415D-B59A-483EDC90FF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EEC2-046A-4734-84C3-791D888F77AE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8F81F-58A3-430E-AA64-874E7CF1E5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35C1-9873-44A3-977C-716ED1E485BB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170D-BBBB-4EF3-A988-7C2EACB957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45ED-24C4-423C-8580-6DDBACE4A9EA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D6EF-C5D6-4F2E-B977-8B463EEC7C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29C656-6D41-4E18-8C10-F00AB76509CF}" type="datetimeFigureOut">
              <a:rPr lang="zh-TW" altLang="en-US"/>
              <a:pPr>
                <a:defRPr/>
              </a:pPr>
              <a:t>2020/10/1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1E1114-635F-4AB8-8ACD-F7C8C6FB05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OOO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博士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  <p:sp>
        <p:nvSpPr>
          <p:cNvPr id="7" name="矩形 6"/>
          <p:cNvSpPr/>
          <p:nvPr/>
        </p:nvSpPr>
        <p:spPr>
          <a:xfrm>
            <a:off x="491793" y="908720"/>
            <a:ext cx="878497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TW" sz="2800" dirty="0" smtClean="0">
                <a:latin typeface="標楷體" pitchFamily="65" charset="-120"/>
                <a:ea typeface="標楷體" pitchFamily="65" charset="-120"/>
              </a:rPr>
              <a:t>OOO</a:t>
            </a:r>
            <a:r>
              <a:rPr kumimoji="0" lang="zh-TW" altLang="en-US" sz="2800" dirty="0" smtClean="0">
                <a:latin typeface="標楷體" pitchFamily="65" charset="-120"/>
                <a:ea typeface="標楷體" pitchFamily="65" charset="-120"/>
              </a:rPr>
              <a:t>博士 </a:t>
            </a:r>
            <a:r>
              <a:rPr kumimoji="0"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OO</a:t>
            </a:r>
            <a:r>
              <a:rPr kumimoji="0"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19OO)</a:t>
            </a:r>
            <a:endParaRPr kumimoji="0" lang="en-US" altLang="zh-TW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應聘組別： 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</a:rPr>
              <a:t>OO</a:t>
            </a:r>
            <a:r>
              <a:rPr kumimoji="0" lang="zh-TW" altLang="en-US" b="1" dirty="0" smtClean="0">
                <a:latin typeface="Times New Roman" pitchFamily="18" charset="0"/>
                <a:ea typeface="標楷體" pitchFamily="65" charset="-120"/>
              </a:rPr>
              <a:t>組 </a:t>
            </a:r>
            <a:r>
              <a:rPr kumimoji="0" lang="zh-TW" altLang="en-US" b="1" dirty="0">
                <a:latin typeface="Times New Roman" pitchFamily="18" charset="0"/>
                <a:ea typeface="標楷體" pitchFamily="65" charset="-120"/>
              </a:rPr>
              <a:t>助理教授</a:t>
            </a:r>
            <a:endParaRPr kumimoji="0" lang="en-US" altLang="zh-TW" b="1" dirty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zh-TW" altLang="en-US" b="1" dirty="0">
                <a:ea typeface="標楷體" pitchFamily="65" charset="-120"/>
              </a:rPr>
              <a:t>現職</a:t>
            </a:r>
            <a:r>
              <a:rPr kumimoji="0" lang="zh-TW" altLang="en-US" b="1" dirty="0" smtClean="0">
                <a:ea typeface="標楷體" pitchFamily="65" charset="-120"/>
              </a:rPr>
              <a:t>：</a:t>
            </a:r>
            <a:r>
              <a:rPr kumimoji="0" lang="en-US" altLang="zh-TW" b="1" dirty="0" smtClean="0">
                <a:ea typeface="標楷體" pitchFamily="65" charset="-120"/>
              </a:rPr>
              <a:t>OOO</a:t>
            </a:r>
            <a:endParaRPr kumimoji="0" lang="en-US" altLang="zh-TW" b="1" dirty="0" smtClean="0"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zh-TW" altLang="en-US" b="1" dirty="0" smtClean="0">
                <a:latin typeface="標楷體" pitchFamily="65" charset="-120"/>
                <a:ea typeface="標楷體" pitchFamily="65" charset="-120"/>
              </a:rPr>
              <a:t>學歷</a:t>
            </a:r>
            <a:endParaRPr kumimoji="0"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大學         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博士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kumimoji="0" lang="zh-TW" altLang="en-US" b="1" u="sng" dirty="0">
                <a:latin typeface="標楷體" pitchFamily="65" charset="-120"/>
                <a:ea typeface="標楷體" pitchFamily="65" charset="-120"/>
              </a:rPr>
              <a:t>起 至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kumimoji="0" lang="en-US" altLang="zh-TW" b="1" u="sng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大學         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碩士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kumimoji="0" lang="zh-TW" altLang="en-US" b="1" u="sng" dirty="0">
                <a:latin typeface="標楷體" pitchFamily="65" charset="-120"/>
                <a:ea typeface="標楷體" pitchFamily="65" charset="-120"/>
              </a:rPr>
              <a:t>起 至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zh-TW" altLang="en-US" b="1" u="sng" dirty="0">
                <a:latin typeface="標楷體" pitchFamily="65" charset="-120"/>
                <a:ea typeface="標楷體" pitchFamily="65" charset="-120"/>
              </a:rPr>
              <a:t>月</a:t>
            </a:r>
            <a:endParaRPr kumimoji="0" lang="en-US" altLang="zh-TW" b="1" u="sng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大學     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學士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en-US" b="1" u="sng" dirty="0">
                <a:latin typeface="標楷體" pitchFamily="65" charset="-120"/>
                <a:ea typeface="標楷體" pitchFamily="65" charset="-120"/>
              </a:rPr>
              <a:t>月起 至  </a:t>
            </a: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OO</a:t>
            </a:r>
            <a:r>
              <a:rPr kumimoji="0" lang="zh-TW" altLang="en-US" b="1" u="sng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kumimoji="0" lang="en-US" altLang="zh-TW" b="1" u="sng" dirty="0"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zh-TW" altLang="en-US" b="1" u="sng" dirty="0">
                <a:latin typeface="標楷體" pitchFamily="65" charset="-120"/>
                <a:ea typeface="標楷體" pitchFamily="65" charset="-120"/>
              </a:rPr>
              <a:t>月</a:t>
            </a:r>
            <a:endParaRPr kumimoji="0" lang="en-US" altLang="zh-TW" b="1" u="sng" dirty="0">
              <a:latin typeface="標楷體" pitchFamily="65" charset="-120"/>
              <a:ea typeface="標楷體" pitchFamily="65" charset="-120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專業表現：</a:t>
            </a:r>
            <a:endPara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50000"/>
              </a:lnSpc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近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年發表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SCI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篇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其中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篇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作者或通訊作者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endPara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50000"/>
              </a:lnSpc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研究專長為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endPara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5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符合本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的需求。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授課：英語講授核心課程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包括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3847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OOO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博士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  <p:sp>
        <p:nvSpPr>
          <p:cNvPr id="7" name="矩形 6"/>
          <p:cNvSpPr/>
          <p:nvPr/>
        </p:nvSpPr>
        <p:spPr>
          <a:xfrm>
            <a:off x="190625" y="908720"/>
            <a:ext cx="878497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工作簡歷：</a:t>
            </a:r>
            <a:endParaRPr kumimoji="0" lang="en-US" altLang="zh-TW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榮譽事蹟：</a:t>
            </a:r>
            <a:endParaRPr lang="en-US" altLang="zh-TW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5600" lvl="0" indent="-355600"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08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OO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博士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學術著作</a:t>
            </a:r>
          </a:p>
        </p:txBody>
      </p:sp>
      <p:sp>
        <p:nvSpPr>
          <p:cNvPr id="7" name="矩形 6"/>
          <p:cNvSpPr/>
          <p:nvPr/>
        </p:nvSpPr>
        <p:spPr>
          <a:xfrm>
            <a:off x="190625" y="980728"/>
            <a:ext cx="878497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學術著作發表期刊之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Impact Factor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、領域排名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等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近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182563" indent="-182563">
              <a:spcBef>
                <a:spcPts val="600"/>
              </a:spcBef>
            </a:pPr>
            <a:r>
              <a:rPr lang="en-US" altLang="zh-TW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endParaRPr lang="en-US" altLang="zh-TW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2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跨領域合作可行性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91830" y="1928511"/>
            <a:ext cx="2019473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53436" y="1121815"/>
            <a:ext cx="1867036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可能合作單位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91830" y="4607484"/>
            <a:ext cx="2019473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8396" y="5834750"/>
            <a:ext cx="7787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Calibri" panose="020F0502020204030204" pitchFamily="34" charset="0"/>
              </a:rPr>
              <a:t>Worked both on </a:t>
            </a:r>
            <a:r>
              <a:rPr lang="en-US" altLang="zh-TW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academic projects </a:t>
            </a:r>
            <a:r>
              <a:rPr lang="en-US" altLang="zh-TW" sz="2000" dirty="0">
                <a:solidFill>
                  <a:srgbClr val="000000"/>
                </a:solidFill>
                <a:latin typeface="Calibri" panose="020F0502020204030204" pitchFamily="34" charset="0"/>
              </a:rPr>
              <a:t>as well as on research </a:t>
            </a:r>
            <a:r>
              <a:rPr lang="en-US" altLang="zh-TW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projects sponsored by industry</a:t>
            </a:r>
            <a:endParaRPr lang="en-US" altLang="zh-TW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字方塊 3">
            <a:extLst>
              <a:ext uri="{FF2B5EF4-FFF2-40B4-BE49-F238E27FC236}">
                <a16:creationId xmlns:a16="http://schemas.microsoft.com/office/drawing/2014/main" xmlns="" id="{CD6B87EB-E9CC-460F-93B4-9CB95D84086B}"/>
              </a:ext>
            </a:extLst>
          </p:cNvPr>
          <p:cNvSpPr txBox="1"/>
          <p:nvPr/>
        </p:nvSpPr>
        <p:spPr>
          <a:xfrm>
            <a:off x="4078939" y="1105149"/>
            <a:ext cx="151734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研究專案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4">
            <a:extLst>
              <a:ext uri="{FF2B5EF4-FFF2-40B4-BE49-F238E27FC236}">
                <a16:creationId xmlns:a16="http://schemas.microsoft.com/office/drawing/2014/main" xmlns="" id="{4A1914C2-CCCF-4E4B-BBD9-196D597CF92C}"/>
              </a:ext>
            </a:extLst>
          </p:cNvPr>
          <p:cNvSpPr txBox="1"/>
          <p:nvPr/>
        </p:nvSpPr>
        <p:spPr>
          <a:xfrm>
            <a:off x="799238" y="1117502"/>
            <a:ext cx="15173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研究領域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3">
            <a:extLst>
              <a:ext uri="{FF2B5EF4-FFF2-40B4-BE49-F238E27FC236}">
                <a16:creationId xmlns:a16="http://schemas.microsoft.com/office/drawing/2014/main" xmlns="" id="{BFF2E1D3-392D-4A3F-8BE4-72FC0141EB76}"/>
              </a:ext>
            </a:extLst>
          </p:cNvPr>
          <p:cNvSpPr txBox="1"/>
          <p:nvPr/>
        </p:nvSpPr>
        <p:spPr>
          <a:xfrm>
            <a:off x="3398540" y="1776916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3">
            <a:extLst>
              <a:ext uri="{FF2B5EF4-FFF2-40B4-BE49-F238E27FC236}">
                <a16:creationId xmlns:a16="http://schemas.microsoft.com/office/drawing/2014/main" xmlns="" id="{A843C6DE-CDD2-44AF-A172-EF88D08C9B47}"/>
              </a:ext>
            </a:extLst>
          </p:cNvPr>
          <p:cNvSpPr txBox="1"/>
          <p:nvPr/>
        </p:nvSpPr>
        <p:spPr>
          <a:xfrm>
            <a:off x="3397449" y="3915817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3">
            <a:extLst>
              <a:ext uri="{FF2B5EF4-FFF2-40B4-BE49-F238E27FC236}">
                <a16:creationId xmlns:a16="http://schemas.microsoft.com/office/drawing/2014/main" xmlns="" id="{C97DF85E-512B-4608-BE42-28A3223622A0}"/>
              </a:ext>
            </a:extLst>
          </p:cNvPr>
          <p:cNvSpPr txBox="1"/>
          <p:nvPr/>
        </p:nvSpPr>
        <p:spPr>
          <a:xfrm>
            <a:off x="3419872" y="4855952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3">
            <a:extLst>
              <a:ext uri="{FF2B5EF4-FFF2-40B4-BE49-F238E27FC236}">
                <a16:creationId xmlns:a16="http://schemas.microsoft.com/office/drawing/2014/main" xmlns="" id="{70AA6CD5-B0D8-46C8-BC3A-DE880C9AAAD9}"/>
              </a:ext>
            </a:extLst>
          </p:cNvPr>
          <p:cNvSpPr txBox="1"/>
          <p:nvPr/>
        </p:nvSpPr>
        <p:spPr>
          <a:xfrm>
            <a:off x="3398143" y="2979201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8">
            <a:extLst>
              <a:ext uri="{FF2B5EF4-FFF2-40B4-BE49-F238E27FC236}">
                <a16:creationId xmlns:a16="http://schemas.microsoft.com/office/drawing/2014/main" xmlns="" id="{9356ABB1-CDB8-44E6-B882-23413834DE34}"/>
              </a:ext>
            </a:extLst>
          </p:cNvPr>
          <p:cNvSpPr txBox="1"/>
          <p:nvPr/>
        </p:nvSpPr>
        <p:spPr>
          <a:xfrm>
            <a:off x="591829" y="3305521"/>
            <a:ext cx="2019474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5">
            <a:extLst>
              <a:ext uri="{FF2B5EF4-FFF2-40B4-BE49-F238E27FC236}">
                <a16:creationId xmlns:a16="http://schemas.microsoft.com/office/drawing/2014/main" xmlns="" id="{0A84CA4A-88B8-4C99-B03A-6F9D2013F338}"/>
              </a:ext>
            </a:extLst>
          </p:cNvPr>
          <p:cNvSpPr txBox="1"/>
          <p:nvPr/>
        </p:nvSpPr>
        <p:spPr>
          <a:xfrm>
            <a:off x="7130895" y="1980982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電機系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5">
            <a:extLst>
              <a:ext uri="{FF2B5EF4-FFF2-40B4-BE49-F238E27FC236}">
                <a16:creationId xmlns:a16="http://schemas.microsoft.com/office/drawing/2014/main" xmlns="" id="{FD819CD8-02C5-4943-BE7F-D6AFD9FE14FE}"/>
              </a:ext>
            </a:extLst>
          </p:cNvPr>
          <p:cNvSpPr txBox="1"/>
          <p:nvPr/>
        </p:nvSpPr>
        <p:spPr>
          <a:xfrm>
            <a:off x="7131986" y="2732788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材光系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5">
            <a:extLst>
              <a:ext uri="{FF2B5EF4-FFF2-40B4-BE49-F238E27FC236}">
                <a16:creationId xmlns:a16="http://schemas.microsoft.com/office/drawing/2014/main" xmlns="" id="{8E73837D-D975-4FAA-907C-32538612DE4B}"/>
              </a:ext>
            </a:extLst>
          </p:cNvPr>
          <p:cNvSpPr txBox="1"/>
          <p:nvPr/>
        </p:nvSpPr>
        <p:spPr>
          <a:xfrm>
            <a:off x="7076638" y="4994452"/>
            <a:ext cx="1569683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環工所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5">
            <a:extLst>
              <a:ext uri="{FF2B5EF4-FFF2-40B4-BE49-F238E27FC236}">
                <a16:creationId xmlns:a16="http://schemas.microsoft.com/office/drawing/2014/main" xmlns="" id="{3BE51E1C-1371-47B9-A590-AADE29081C2D}"/>
              </a:ext>
            </a:extLst>
          </p:cNvPr>
          <p:cNvSpPr txBox="1"/>
          <p:nvPr/>
        </p:nvSpPr>
        <p:spPr>
          <a:xfrm>
            <a:off x="7090931" y="3480222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資工系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67C4878-C11D-416C-9E47-98A6E7B4776A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2611303" y="1961582"/>
            <a:ext cx="787237" cy="151595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96731E6-98EF-45EC-9EA1-AD66915C645F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>
            <a:off x="2611303" y="2113177"/>
            <a:ext cx="786840" cy="105069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7BC14689-537C-4742-8A8B-03F53C97A9E1}"/>
              </a:ext>
            </a:extLst>
          </p:cNvPr>
          <p:cNvCxnSpPr>
            <a:cxnSpLocks/>
            <a:stCxn id="19" idx="3"/>
            <a:endCxn id="12" idx="1"/>
          </p:cNvCxnSpPr>
          <p:nvPr/>
        </p:nvCxnSpPr>
        <p:spPr>
          <a:xfrm flipV="1">
            <a:off x="2611303" y="4100483"/>
            <a:ext cx="786146" cy="691667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3BCB8579-D23E-4026-A5ED-5AC27A974C8F}"/>
              </a:ext>
            </a:extLst>
          </p:cNvPr>
          <p:cNvCxnSpPr>
            <a:cxnSpLocks/>
            <a:stCxn id="19" idx="3"/>
            <a:endCxn id="13" idx="1"/>
          </p:cNvCxnSpPr>
          <p:nvPr/>
        </p:nvCxnSpPr>
        <p:spPr>
          <a:xfrm>
            <a:off x="2611303" y="4792150"/>
            <a:ext cx="808569" cy="248468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CC1AAF1E-F6FF-446C-B8A2-ADACDD6381DB}"/>
              </a:ext>
            </a:extLst>
          </p:cNvPr>
          <p:cNvCxnSpPr>
            <a:cxnSpLocks/>
            <a:stCxn id="15" idx="3"/>
            <a:endCxn id="14" idx="1"/>
          </p:cNvCxnSpPr>
          <p:nvPr/>
        </p:nvCxnSpPr>
        <p:spPr>
          <a:xfrm flipV="1">
            <a:off x="2611303" y="3163867"/>
            <a:ext cx="786840" cy="326320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60DD6214-856C-4F31-A735-39CFC437D0B0}"/>
              </a:ext>
            </a:extLst>
          </p:cNvPr>
          <p:cNvCxnSpPr>
            <a:cxnSpLocks/>
            <a:stCxn id="15" idx="3"/>
            <a:endCxn id="11" idx="1"/>
          </p:cNvCxnSpPr>
          <p:nvPr/>
        </p:nvCxnSpPr>
        <p:spPr>
          <a:xfrm flipV="1">
            <a:off x="2611303" y="1961582"/>
            <a:ext cx="787237" cy="1528605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4D514533-7325-4491-8B02-3C04D392549B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6278860" y="1961582"/>
            <a:ext cx="852035" cy="204066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483C6F6B-AA04-48D9-A76F-8061A992DD2C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>
            <a:off x="6278860" y="1961582"/>
            <a:ext cx="853126" cy="955872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755751C2-BB99-4829-B6B2-B4BE62D3D833}"/>
              </a:ext>
            </a:extLst>
          </p:cNvPr>
          <p:cNvCxnSpPr>
            <a:cxnSpLocks/>
            <a:stCxn id="11" idx="3"/>
            <a:endCxn id="23" idx="1"/>
          </p:cNvCxnSpPr>
          <p:nvPr/>
        </p:nvCxnSpPr>
        <p:spPr>
          <a:xfrm>
            <a:off x="6278860" y="1961582"/>
            <a:ext cx="812071" cy="1703306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CB933659-29C6-49BB-AE74-A6D01998D310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 flipV="1">
            <a:off x="6277769" y="2917454"/>
            <a:ext cx="854217" cy="1183029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220A945-C846-4695-8E28-23B9B7741D0C}"/>
              </a:ext>
            </a:extLst>
          </p:cNvPr>
          <p:cNvCxnSpPr>
            <a:cxnSpLocks/>
            <a:stCxn id="12" idx="3"/>
            <a:endCxn id="22" idx="1"/>
          </p:cNvCxnSpPr>
          <p:nvPr/>
        </p:nvCxnSpPr>
        <p:spPr>
          <a:xfrm>
            <a:off x="6277769" y="4100483"/>
            <a:ext cx="798869" cy="1078635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BDE654C6-1972-4E49-91E1-C733640A2DA1}"/>
              </a:ext>
            </a:extLst>
          </p:cNvPr>
          <p:cNvCxnSpPr>
            <a:cxnSpLocks/>
            <a:stCxn id="13" idx="3"/>
            <a:endCxn id="22" idx="1"/>
          </p:cNvCxnSpPr>
          <p:nvPr/>
        </p:nvCxnSpPr>
        <p:spPr>
          <a:xfrm>
            <a:off x="6300192" y="5040618"/>
            <a:ext cx="776446" cy="138500"/>
          </a:xfrm>
          <a:prstGeom prst="line">
            <a:avLst/>
          </a:prstGeom>
          <a:ln w="28575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4A0EC8AB-ADD9-4BB6-9935-61656AA0B131}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 flipV="1">
            <a:off x="6278463" y="2917454"/>
            <a:ext cx="853523" cy="246413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文字方塊 5">
            <a:extLst>
              <a:ext uri="{FF2B5EF4-FFF2-40B4-BE49-F238E27FC236}">
                <a16:creationId xmlns:a16="http://schemas.microsoft.com/office/drawing/2014/main" xmlns="" id="{52C2F768-2491-4898-A333-D2FF7495CC3F}"/>
              </a:ext>
            </a:extLst>
          </p:cNvPr>
          <p:cNvSpPr txBox="1"/>
          <p:nvPr/>
        </p:nvSpPr>
        <p:spPr>
          <a:xfrm>
            <a:off x="7092169" y="4238983"/>
            <a:ext cx="1569683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海下所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C3E4EC0C-AE2E-4D9C-9EDF-F8CD8056AEBF}"/>
              </a:ext>
            </a:extLst>
          </p:cNvPr>
          <p:cNvCxnSpPr>
            <a:cxnSpLocks/>
            <a:stCxn id="12" idx="3"/>
            <a:endCxn id="142" idx="1"/>
          </p:cNvCxnSpPr>
          <p:nvPr/>
        </p:nvCxnSpPr>
        <p:spPr>
          <a:xfrm>
            <a:off x="6277769" y="4100483"/>
            <a:ext cx="814400" cy="323166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C320D072-4248-425F-A935-DFDA123C9550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 flipV="1">
            <a:off x="6300192" y="2917454"/>
            <a:ext cx="831794" cy="2123164"/>
          </a:xfrm>
          <a:prstGeom prst="line">
            <a:avLst/>
          </a:prstGeom>
          <a:ln w="28575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4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180</Words>
  <Application>Microsoft Office PowerPoint</Application>
  <PresentationFormat>如螢幕大小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Office 佈景主題</vt:lpstr>
      <vt:lpstr>OOO博士簡介</vt:lpstr>
      <vt:lpstr>OOO博士簡介</vt:lpstr>
      <vt:lpstr>OO博士學術著作</vt:lpstr>
      <vt:lpstr>OO博士跨領域合作可行性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林洸銓 博士聘任案</dc:title>
  <dc:creator>chehsin</dc:creator>
  <cp:lastModifiedBy>桓 張</cp:lastModifiedBy>
  <cp:revision>269</cp:revision>
  <cp:lastPrinted>2018-10-23T06:20:39Z</cp:lastPrinted>
  <dcterms:created xsi:type="dcterms:W3CDTF">2011-10-28T09:35:05Z</dcterms:created>
  <dcterms:modified xsi:type="dcterms:W3CDTF">2020-10-01T05:10:10Z</dcterms:modified>
</cp:coreProperties>
</file>